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73A72C-B5F2-C745-8F9D-74397A849EB9}" v="5" dt="2023-10-30T18:26:24.4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53" autoAdjust="0"/>
    <p:restoredTop sz="96327"/>
  </p:normalViewPr>
  <p:slideViewPr>
    <p:cSldViewPr snapToGrid="0">
      <p:cViewPr>
        <p:scale>
          <a:sx n="172" d="100"/>
          <a:sy n="172" d="100"/>
        </p:scale>
        <p:origin x="1208" y="-26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tlev Egeskov Brodersen" userId="401a77f0-fbd0-42f5-9041-1c3d07f43410" providerId="ADAL" clId="{AE6759A2-E7F9-8C45-BBFA-6337E8E64812}"/>
    <pc:docChg chg="delSld modSld">
      <pc:chgData name="Ditlev Egeskov Brodersen" userId="401a77f0-fbd0-42f5-9041-1c3d07f43410" providerId="ADAL" clId="{AE6759A2-E7F9-8C45-BBFA-6337E8E64812}" dt="2023-10-09T18:34:27.205" v="27" actId="20577"/>
      <pc:docMkLst>
        <pc:docMk/>
      </pc:docMkLst>
      <pc:sldChg chg="del">
        <pc:chgData name="Ditlev Egeskov Brodersen" userId="401a77f0-fbd0-42f5-9041-1c3d07f43410" providerId="ADAL" clId="{AE6759A2-E7F9-8C45-BBFA-6337E8E64812}" dt="2023-10-09T18:33:04.570" v="0" actId="2696"/>
        <pc:sldMkLst>
          <pc:docMk/>
          <pc:sldMk cId="3836097283" sldId="256"/>
        </pc:sldMkLst>
      </pc:sldChg>
      <pc:sldChg chg="del">
        <pc:chgData name="Ditlev Egeskov Brodersen" userId="401a77f0-fbd0-42f5-9041-1c3d07f43410" providerId="ADAL" clId="{AE6759A2-E7F9-8C45-BBFA-6337E8E64812}" dt="2023-10-09T18:33:04.579" v="1" actId="2696"/>
        <pc:sldMkLst>
          <pc:docMk/>
          <pc:sldMk cId="197558151" sldId="257"/>
        </pc:sldMkLst>
      </pc:sldChg>
      <pc:sldChg chg="del">
        <pc:chgData name="Ditlev Egeskov Brodersen" userId="401a77f0-fbd0-42f5-9041-1c3d07f43410" providerId="ADAL" clId="{AE6759A2-E7F9-8C45-BBFA-6337E8E64812}" dt="2023-10-09T18:33:04.590" v="2" actId="2696"/>
        <pc:sldMkLst>
          <pc:docMk/>
          <pc:sldMk cId="2733852184" sldId="258"/>
        </pc:sldMkLst>
      </pc:sldChg>
      <pc:sldChg chg="del">
        <pc:chgData name="Ditlev Egeskov Brodersen" userId="401a77f0-fbd0-42f5-9041-1c3d07f43410" providerId="ADAL" clId="{AE6759A2-E7F9-8C45-BBFA-6337E8E64812}" dt="2023-10-09T18:33:04.597" v="3" actId="2696"/>
        <pc:sldMkLst>
          <pc:docMk/>
          <pc:sldMk cId="1923539518" sldId="259"/>
        </pc:sldMkLst>
      </pc:sldChg>
      <pc:sldChg chg="modSp mod">
        <pc:chgData name="Ditlev Egeskov Brodersen" userId="401a77f0-fbd0-42f5-9041-1c3d07f43410" providerId="ADAL" clId="{AE6759A2-E7F9-8C45-BBFA-6337E8E64812}" dt="2023-10-09T18:34:27.205" v="27" actId="20577"/>
        <pc:sldMkLst>
          <pc:docMk/>
          <pc:sldMk cId="3249084330" sldId="260"/>
        </pc:sldMkLst>
        <pc:spChg chg="mod">
          <ac:chgData name="Ditlev Egeskov Brodersen" userId="401a77f0-fbd0-42f5-9041-1c3d07f43410" providerId="ADAL" clId="{AE6759A2-E7F9-8C45-BBFA-6337E8E64812}" dt="2023-10-09T18:34:27.205" v="27" actId="20577"/>
          <ac:spMkLst>
            <pc:docMk/>
            <pc:sldMk cId="3249084330" sldId="260"/>
            <ac:spMk id="14" creationId="{2854E0F7-E922-EA4D-A380-82E352FC9BF9}"/>
          </ac:spMkLst>
        </pc:spChg>
      </pc:sldChg>
      <pc:sldChg chg="del">
        <pc:chgData name="Ditlev Egeskov Brodersen" userId="401a77f0-fbd0-42f5-9041-1c3d07f43410" providerId="ADAL" clId="{AE6759A2-E7F9-8C45-BBFA-6337E8E64812}" dt="2023-10-09T18:34:16.787" v="15" actId="2696"/>
        <pc:sldMkLst>
          <pc:docMk/>
          <pc:sldMk cId="2750510552" sldId="261"/>
        </pc:sldMkLst>
      </pc:sldChg>
      <pc:sldChg chg="del">
        <pc:chgData name="Ditlev Egeskov Brodersen" userId="401a77f0-fbd0-42f5-9041-1c3d07f43410" providerId="ADAL" clId="{AE6759A2-E7F9-8C45-BBFA-6337E8E64812}" dt="2023-10-09T18:33:11.133" v="4" actId="2696"/>
        <pc:sldMkLst>
          <pc:docMk/>
          <pc:sldMk cId="3500050926" sldId="262"/>
        </pc:sldMkLst>
      </pc:sldChg>
      <pc:sldChg chg="del">
        <pc:chgData name="Ditlev Egeskov Brodersen" userId="401a77f0-fbd0-42f5-9041-1c3d07f43410" providerId="ADAL" clId="{AE6759A2-E7F9-8C45-BBFA-6337E8E64812}" dt="2023-10-09T18:33:11.150" v="5" actId="2696"/>
        <pc:sldMkLst>
          <pc:docMk/>
          <pc:sldMk cId="1118673750" sldId="263"/>
        </pc:sldMkLst>
      </pc:sldChg>
      <pc:sldChg chg="del">
        <pc:chgData name="Ditlev Egeskov Brodersen" userId="401a77f0-fbd0-42f5-9041-1c3d07f43410" providerId="ADAL" clId="{AE6759A2-E7F9-8C45-BBFA-6337E8E64812}" dt="2023-10-09T18:33:11.166" v="11" actId="2696"/>
        <pc:sldMkLst>
          <pc:docMk/>
          <pc:sldMk cId="1657471590" sldId="264"/>
        </pc:sldMkLst>
      </pc:sldChg>
      <pc:sldChg chg="del">
        <pc:chgData name="Ditlev Egeskov Brodersen" userId="401a77f0-fbd0-42f5-9041-1c3d07f43410" providerId="ADAL" clId="{AE6759A2-E7F9-8C45-BBFA-6337E8E64812}" dt="2023-10-09T18:33:11.157" v="10" actId="2696"/>
        <pc:sldMkLst>
          <pc:docMk/>
          <pc:sldMk cId="19189541" sldId="265"/>
        </pc:sldMkLst>
      </pc:sldChg>
      <pc:sldChg chg="del">
        <pc:chgData name="Ditlev Egeskov Brodersen" userId="401a77f0-fbd0-42f5-9041-1c3d07f43410" providerId="ADAL" clId="{AE6759A2-E7F9-8C45-BBFA-6337E8E64812}" dt="2023-10-09T18:33:11.177" v="14" actId="2696"/>
        <pc:sldMkLst>
          <pc:docMk/>
          <pc:sldMk cId="1854815573" sldId="266"/>
        </pc:sldMkLst>
      </pc:sldChg>
      <pc:sldChg chg="del">
        <pc:chgData name="Ditlev Egeskov Brodersen" userId="401a77f0-fbd0-42f5-9041-1c3d07f43410" providerId="ADAL" clId="{AE6759A2-E7F9-8C45-BBFA-6337E8E64812}" dt="2023-10-09T18:33:11.155" v="8" actId="2696"/>
        <pc:sldMkLst>
          <pc:docMk/>
          <pc:sldMk cId="852243985" sldId="267"/>
        </pc:sldMkLst>
      </pc:sldChg>
      <pc:sldChg chg="del">
        <pc:chgData name="Ditlev Egeskov Brodersen" userId="401a77f0-fbd0-42f5-9041-1c3d07f43410" providerId="ADAL" clId="{AE6759A2-E7F9-8C45-BBFA-6337E8E64812}" dt="2023-10-09T18:33:11.168" v="12" actId="2696"/>
        <pc:sldMkLst>
          <pc:docMk/>
          <pc:sldMk cId="1646881797" sldId="268"/>
        </pc:sldMkLst>
      </pc:sldChg>
      <pc:sldChg chg="del">
        <pc:chgData name="Ditlev Egeskov Brodersen" userId="401a77f0-fbd0-42f5-9041-1c3d07f43410" providerId="ADAL" clId="{AE6759A2-E7F9-8C45-BBFA-6337E8E64812}" dt="2023-10-09T18:33:11.155" v="9" actId="2696"/>
        <pc:sldMkLst>
          <pc:docMk/>
          <pc:sldMk cId="365849985" sldId="269"/>
        </pc:sldMkLst>
      </pc:sldChg>
      <pc:sldChg chg="del">
        <pc:chgData name="Ditlev Egeskov Brodersen" userId="401a77f0-fbd0-42f5-9041-1c3d07f43410" providerId="ADAL" clId="{AE6759A2-E7F9-8C45-BBFA-6337E8E64812}" dt="2023-10-09T18:33:11.153" v="7" actId="2696"/>
        <pc:sldMkLst>
          <pc:docMk/>
          <pc:sldMk cId="17940680" sldId="270"/>
        </pc:sldMkLst>
      </pc:sldChg>
      <pc:sldChg chg="del">
        <pc:chgData name="Ditlev Egeskov Brodersen" userId="401a77f0-fbd0-42f5-9041-1c3d07f43410" providerId="ADAL" clId="{AE6759A2-E7F9-8C45-BBFA-6337E8E64812}" dt="2023-10-09T18:33:11.168" v="13" actId="2696"/>
        <pc:sldMkLst>
          <pc:docMk/>
          <pc:sldMk cId="3530742985" sldId="271"/>
        </pc:sldMkLst>
      </pc:sldChg>
      <pc:sldChg chg="del">
        <pc:chgData name="Ditlev Egeskov Brodersen" userId="401a77f0-fbd0-42f5-9041-1c3d07f43410" providerId="ADAL" clId="{AE6759A2-E7F9-8C45-BBFA-6337E8E64812}" dt="2023-10-09T18:33:11.151" v="6" actId="2696"/>
        <pc:sldMkLst>
          <pc:docMk/>
          <pc:sldMk cId="2050946307" sldId="272"/>
        </pc:sldMkLst>
      </pc:sldChg>
    </pc:docChg>
  </pc:docChgLst>
  <pc:docChgLst>
    <pc:chgData name="Ditlev Egeskov Brodersen" userId="401a77f0-fbd0-42f5-9041-1c3d07f43410" providerId="ADAL" clId="{5B73A72C-B5F2-C745-8F9D-74397A849EB9}"/>
    <pc:docChg chg="undo custSel addSld delSld modSld">
      <pc:chgData name="Ditlev Egeskov Brodersen" userId="401a77f0-fbd0-42f5-9041-1c3d07f43410" providerId="ADAL" clId="{5B73A72C-B5F2-C745-8F9D-74397A849EB9}" dt="2023-11-04T16:34:46.675" v="78" actId="20577"/>
      <pc:docMkLst>
        <pc:docMk/>
      </pc:docMkLst>
      <pc:sldChg chg="addSp delSp modSp mod">
        <pc:chgData name="Ditlev Egeskov Brodersen" userId="401a77f0-fbd0-42f5-9041-1c3d07f43410" providerId="ADAL" clId="{5B73A72C-B5F2-C745-8F9D-74397A849EB9}" dt="2023-11-04T16:34:36.718" v="62" actId="20577"/>
        <pc:sldMkLst>
          <pc:docMk/>
          <pc:sldMk cId="3249084330" sldId="260"/>
        </pc:sldMkLst>
        <pc:spChg chg="mod">
          <ac:chgData name="Ditlev Egeskov Brodersen" userId="401a77f0-fbd0-42f5-9041-1c3d07f43410" providerId="ADAL" clId="{5B73A72C-B5F2-C745-8F9D-74397A849EB9}" dt="2023-11-04T16:34:30.694" v="50" actId="20577"/>
          <ac:spMkLst>
            <pc:docMk/>
            <pc:sldMk cId="3249084330" sldId="260"/>
            <ac:spMk id="5" creationId="{FEB0F136-9284-4D45-88CF-4534421C3FDC}"/>
          </ac:spMkLst>
        </pc:spChg>
        <pc:spChg chg="mod">
          <ac:chgData name="Ditlev Egeskov Brodersen" userId="401a77f0-fbd0-42f5-9041-1c3d07f43410" providerId="ADAL" clId="{5B73A72C-B5F2-C745-8F9D-74397A849EB9}" dt="2023-11-04T16:34:32.893" v="54" actId="20577"/>
          <ac:spMkLst>
            <pc:docMk/>
            <pc:sldMk cId="3249084330" sldId="260"/>
            <ac:spMk id="7" creationId="{33D278AB-D335-4ED6-8DE7-74051FA8C696}"/>
          </ac:spMkLst>
        </pc:spChg>
        <pc:spChg chg="mod">
          <ac:chgData name="Ditlev Egeskov Brodersen" userId="401a77f0-fbd0-42f5-9041-1c3d07f43410" providerId="ADAL" clId="{5B73A72C-B5F2-C745-8F9D-74397A849EB9}" dt="2023-11-04T16:34:34.758" v="58" actId="20577"/>
          <ac:spMkLst>
            <pc:docMk/>
            <pc:sldMk cId="3249084330" sldId="260"/>
            <ac:spMk id="8" creationId="{59BC9463-9083-4BED-8862-ABD0B7EDE5A3}"/>
          </ac:spMkLst>
        </pc:spChg>
        <pc:spChg chg="mod">
          <ac:chgData name="Ditlev Egeskov Brodersen" userId="401a77f0-fbd0-42f5-9041-1c3d07f43410" providerId="ADAL" clId="{5B73A72C-B5F2-C745-8F9D-74397A849EB9}" dt="2023-11-04T16:34:36.718" v="62" actId="20577"/>
          <ac:spMkLst>
            <pc:docMk/>
            <pc:sldMk cId="3249084330" sldId="260"/>
            <ac:spMk id="12" creationId="{58BB9AC5-7A13-4AE5-9248-3684581511BF}"/>
          </ac:spMkLst>
        </pc:spChg>
        <pc:spChg chg="mod">
          <ac:chgData name="Ditlev Egeskov Brodersen" userId="401a77f0-fbd0-42f5-9041-1c3d07f43410" providerId="ADAL" clId="{5B73A72C-B5F2-C745-8F9D-74397A849EB9}" dt="2023-10-30T12:46:42.967" v="27" actId="20577"/>
          <ac:spMkLst>
            <pc:docMk/>
            <pc:sldMk cId="3249084330" sldId="260"/>
            <ac:spMk id="14" creationId="{2854E0F7-E922-EA4D-A380-82E352FC9BF9}"/>
          </ac:spMkLst>
        </pc:spChg>
        <pc:picChg chg="add mod">
          <ac:chgData name="Ditlev Egeskov Brodersen" userId="401a77f0-fbd0-42f5-9041-1c3d07f43410" providerId="ADAL" clId="{5B73A72C-B5F2-C745-8F9D-74397A849EB9}" dt="2023-10-30T18:26:07.925" v="32" actId="1076"/>
          <ac:picMkLst>
            <pc:docMk/>
            <pc:sldMk cId="3249084330" sldId="260"/>
            <ac:picMk id="3" creationId="{2BD22B04-F9EF-584F-6373-4CD78BE6853E}"/>
          </ac:picMkLst>
        </pc:picChg>
        <pc:picChg chg="del">
          <ac:chgData name="Ditlev Egeskov Brodersen" userId="401a77f0-fbd0-42f5-9041-1c3d07f43410" providerId="ADAL" clId="{5B73A72C-B5F2-C745-8F9D-74397A849EB9}" dt="2023-10-30T18:24:35.654" v="28" actId="478"/>
          <ac:picMkLst>
            <pc:docMk/>
            <pc:sldMk cId="3249084330" sldId="260"/>
            <ac:picMk id="3" creationId="{C39FE4D6-5F50-4FD1-88DC-69CC8E26E573}"/>
          </ac:picMkLst>
        </pc:picChg>
      </pc:sldChg>
      <pc:sldChg chg="modSp add del mod">
        <pc:chgData name="Ditlev Egeskov Brodersen" userId="401a77f0-fbd0-42f5-9041-1c3d07f43410" providerId="ADAL" clId="{5B73A72C-B5F2-C745-8F9D-74397A849EB9}" dt="2023-10-30T18:24:37.327" v="29" actId="2696"/>
        <pc:sldMkLst>
          <pc:docMk/>
          <pc:sldMk cId="2750510552" sldId="261"/>
        </pc:sldMkLst>
        <pc:spChg chg="mod">
          <ac:chgData name="Ditlev Egeskov Brodersen" userId="401a77f0-fbd0-42f5-9041-1c3d07f43410" providerId="ADAL" clId="{5B73A72C-B5F2-C745-8F9D-74397A849EB9}" dt="2023-10-30T12:46:29.179" v="20" actId="20577"/>
          <ac:spMkLst>
            <pc:docMk/>
            <pc:sldMk cId="2750510552" sldId="261"/>
            <ac:spMk id="13" creationId="{2CF4DBEE-3144-AD49-B9C6-FC031E908E9C}"/>
          </ac:spMkLst>
        </pc:spChg>
      </pc:sldChg>
      <pc:sldChg chg="addSp delSp modSp add mod">
        <pc:chgData name="Ditlev Egeskov Brodersen" userId="401a77f0-fbd0-42f5-9041-1c3d07f43410" providerId="ADAL" clId="{5B73A72C-B5F2-C745-8F9D-74397A849EB9}" dt="2023-11-04T16:34:46.675" v="78" actId="20577"/>
        <pc:sldMkLst>
          <pc:docMk/>
          <pc:sldMk cId="4038408135" sldId="261"/>
        </pc:sldMkLst>
        <pc:spChg chg="mod">
          <ac:chgData name="Ditlev Egeskov Brodersen" userId="401a77f0-fbd0-42f5-9041-1c3d07f43410" providerId="ADAL" clId="{5B73A72C-B5F2-C745-8F9D-74397A849EB9}" dt="2023-11-04T16:34:39.973" v="66" actId="20577"/>
          <ac:spMkLst>
            <pc:docMk/>
            <pc:sldMk cId="4038408135" sldId="261"/>
            <ac:spMk id="5" creationId="{FEB0F136-9284-4D45-88CF-4534421C3FDC}"/>
          </ac:spMkLst>
        </pc:spChg>
        <pc:spChg chg="mod">
          <ac:chgData name="Ditlev Egeskov Brodersen" userId="401a77f0-fbd0-42f5-9041-1c3d07f43410" providerId="ADAL" clId="{5B73A72C-B5F2-C745-8F9D-74397A849EB9}" dt="2023-11-04T16:34:42.648" v="70" actId="20577"/>
          <ac:spMkLst>
            <pc:docMk/>
            <pc:sldMk cId="4038408135" sldId="261"/>
            <ac:spMk id="7" creationId="{33D278AB-D335-4ED6-8DE7-74051FA8C696}"/>
          </ac:spMkLst>
        </pc:spChg>
        <pc:spChg chg="mod">
          <ac:chgData name="Ditlev Egeskov Brodersen" userId="401a77f0-fbd0-42f5-9041-1c3d07f43410" providerId="ADAL" clId="{5B73A72C-B5F2-C745-8F9D-74397A849EB9}" dt="2023-11-04T16:34:44.751" v="74" actId="20577"/>
          <ac:spMkLst>
            <pc:docMk/>
            <pc:sldMk cId="4038408135" sldId="261"/>
            <ac:spMk id="8" creationId="{59BC9463-9083-4BED-8862-ABD0B7EDE5A3}"/>
          </ac:spMkLst>
        </pc:spChg>
        <pc:spChg chg="mod">
          <ac:chgData name="Ditlev Egeskov Brodersen" userId="401a77f0-fbd0-42f5-9041-1c3d07f43410" providerId="ADAL" clId="{5B73A72C-B5F2-C745-8F9D-74397A849EB9}" dt="2023-11-04T16:34:46.675" v="78" actId="20577"/>
          <ac:spMkLst>
            <pc:docMk/>
            <pc:sldMk cId="4038408135" sldId="261"/>
            <ac:spMk id="12" creationId="{58BB9AC5-7A13-4AE5-9248-3684581511BF}"/>
          </ac:spMkLst>
        </pc:spChg>
        <pc:spChg chg="mod">
          <ac:chgData name="Ditlev Egeskov Brodersen" userId="401a77f0-fbd0-42f5-9041-1c3d07f43410" providerId="ADAL" clId="{5B73A72C-B5F2-C745-8F9D-74397A849EB9}" dt="2023-10-30T18:26:29.953" v="46" actId="20577"/>
          <ac:spMkLst>
            <pc:docMk/>
            <pc:sldMk cId="4038408135" sldId="261"/>
            <ac:spMk id="13" creationId="{91DE1C39-1FA5-4350-8C50-1446C257CD17}"/>
          </ac:spMkLst>
        </pc:spChg>
        <pc:picChg chg="del">
          <ac:chgData name="Ditlev Egeskov Brodersen" userId="401a77f0-fbd0-42f5-9041-1c3d07f43410" providerId="ADAL" clId="{5B73A72C-B5F2-C745-8F9D-74397A849EB9}" dt="2023-10-30T18:26:15.824" v="34" actId="478"/>
          <ac:picMkLst>
            <pc:docMk/>
            <pc:sldMk cId="4038408135" sldId="261"/>
            <ac:picMk id="3" creationId="{2BD22B04-F9EF-584F-6373-4CD78BE6853E}"/>
          </ac:picMkLst>
        </pc:picChg>
        <pc:picChg chg="add mod">
          <ac:chgData name="Ditlev Egeskov Brodersen" userId="401a77f0-fbd0-42f5-9041-1c3d07f43410" providerId="ADAL" clId="{5B73A72C-B5F2-C745-8F9D-74397A849EB9}" dt="2023-10-30T18:26:26.979" v="37" actId="1076"/>
          <ac:picMkLst>
            <pc:docMk/>
            <pc:sldMk cId="4038408135" sldId="261"/>
            <ac:picMk id="11" creationId="{B925DCFC-B719-3224-D38E-4378AB64EB4B}"/>
          </ac:picMkLst>
        </pc:picChg>
      </pc:sldChg>
    </pc:docChg>
  </pc:docChgLst>
  <pc:docChgLst>
    <pc:chgData name="Ditlev Egeskov Brodersen" userId="401a77f0-fbd0-42f5-9041-1c3d07f43410" providerId="ADAL" clId="{E7794DCC-D10B-B248-8329-07209EA04B48}"/>
    <pc:docChg chg="undo custSel addSld modSld">
      <pc:chgData name="Ditlev Egeskov Brodersen" userId="401a77f0-fbd0-42f5-9041-1c3d07f43410" providerId="ADAL" clId="{E7794DCC-D10B-B248-8329-07209EA04B48}" dt="2022-01-28T08:36:16.890" v="152" actId="1076"/>
      <pc:docMkLst>
        <pc:docMk/>
      </pc:docMkLst>
      <pc:sldChg chg="addSp modSp mod">
        <pc:chgData name="Ditlev Egeskov Brodersen" userId="401a77f0-fbd0-42f5-9041-1c3d07f43410" providerId="ADAL" clId="{E7794DCC-D10B-B248-8329-07209EA04B48}" dt="2022-01-28T08:11:05.974" v="11" actId="113"/>
        <pc:sldMkLst>
          <pc:docMk/>
          <pc:sldMk cId="3836097283" sldId="256"/>
        </pc:sldMkLst>
        <pc:spChg chg="add mod">
          <ac:chgData name="Ditlev Egeskov Brodersen" userId="401a77f0-fbd0-42f5-9041-1c3d07f43410" providerId="ADAL" clId="{E7794DCC-D10B-B248-8329-07209EA04B48}" dt="2022-01-28T08:11:05.974" v="11" actId="113"/>
          <ac:spMkLst>
            <pc:docMk/>
            <pc:sldMk cId="3836097283" sldId="256"/>
            <ac:spMk id="17" creationId="{2BF0D90D-9EBF-9546-BC0E-0B369A739C85}"/>
          </ac:spMkLst>
        </pc:spChg>
      </pc:sldChg>
      <pc:sldChg chg="addSp modSp">
        <pc:chgData name="Ditlev Egeskov Brodersen" userId="401a77f0-fbd0-42f5-9041-1c3d07f43410" providerId="ADAL" clId="{E7794DCC-D10B-B248-8329-07209EA04B48}" dt="2022-01-28T08:11:11.571" v="12"/>
        <pc:sldMkLst>
          <pc:docMk/>
          <pc:sldMk cId="197558151" sldId="257"/>
        </pc:sldMkLst>
        <pc:spChg chg="add mod">
          <ac:chgData name="Ditlev Egeskov Brodersen" userId="401a77f0-fbd0-42f5-9041-1c3d07f43410" providerId="ADAL" clId="{E7794DCC-D10B-B248-8329-07209EA04B48}" dt="2022-01-28T08:11:11.571" v="12"/>
          <ac:spMkLst>
            <pc:docMk/>
            <pc:sldMk cId="197558151" sldId="257"/>
            <ac:spMk id="11" creationId="{1F35E948-7CD1-034E-BCA4-F09A23FF7C65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1:58.050" v="15" actId="20577"/>
        <pc:sldMkLst>
          <pc:docMk/>
          <pc:sldMk cId="2733852184" sldId="258"/>
        </pc:sldMkLst>
        <pc:spChg chg="add mod">
          <ac:chgData name="Ditlev Egeskov Brodersen" userId="401a77f0-fbd0-42f5-9041-1c3d07f43410" providerId="ADAL" clId="{E7794DCC-D10B-B248-8329-07209EA04B48}" dt="2022-01-28T08:11:58.050" v="15" actId="20577"/>
          <ac:spMkLst>
            <pc:docMk/>
            <pc:sldMk cId="2733852184" sldId="258"/>
            <ac:spMk id="37" creationId="{B173B417-AFD4-3447-BAC8-085ABE2A5230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2:15.709" v="18" actId="20577"/>
        <pc:sldMkLst>
          <pc:docMk/>
          <pc:sldMk cId="1923539518" sldId="259"/>
        </pc:sldMkLst>
        <pc:spChg chg="add mod">
          <ac:chgData name="Ditlev Egeskov Brodersen" userId="401a77f0-fbd0-42f5-9041-1c3d07f43410" providerId="ADAL" clId="{E7794DCC-D10B-B248-8329-07209EA04B48}" dt="2022-01-28T08:12:15.709" v="18" actId="20577"/>
          <ac:spMkLst>
            <pc:docMk/>
            <pc:sldMk cId="1923539518" sldId="259"/>
            <ac:spMk id="29" creationId="{BAE63E09-5581-6D44-B6AF-FA47798B10BB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3:41.861" v="21" actId="20577"/>
        <pc:sldMkLst>
          <pc:docMk/>
          <pc:sldMk cId="3249084330" sldId="260"/>
        </pc:sldMkLst>
        <pc:spChg chg="add mod">
          <ac:chgData name="Ditlev Egeskov Brodersen" userId="401a77f0-fbd0-42f5-9041-1c3d07f43410" providerId="ADAL" clId="{E7794DCC-D10B-B248-8329-07209EA04B48}" dt="2022-01-28T08:13:41.861" v="21" actId="20577"/>
          <ac:spMkLst>
            <pc:docMk/>
            <pc:sldMk cId="3249084330" sldId="260"/>
            <ac:spMk id="14" creationId="{2854E0F7-E922-EA4D-A380-82E352FC9BF9}"/>
          </ac:spMkLst>
        </pc:spChg>
      </pc:sldChg>
      <pc:sldChg chg="addSp modSp">
        <pc:chgData name="Ditlev Egeskov Brodersen" userId="401a77f0-fbd0-42f5-9041-1c3d07f43410" providerId="ADAL" clId="{E7794DCC-D10B-B248-8329-07209EA04B48}" dt="2022-01-28T08:13:48.915" v="22"/>
        <pc:sldMkLst>
          <pc:docMk/>
          <pc:sldMk cId="2750510552" sldId="261"/>
        </pc:sldMkLst>
        <pc:spChg chg="add mod">
          <ac:chgData name="Ditlev Egeskov Brodersen" userId="401a77f0-fbd0-42f5-9041-1c3d07f43410" providerId="ADAL" clId="{E7794DCC-D10B-B248-8329-07209EA04B48}" dt="2022-01-28T08:13:48.915" v="22"/>
          <ac:spMkLst>
            <pc:docMk/>
            <pc:sldMk cId="2750510552" sldId="261"/>
            <ac:spMk id="13" creationId="{2CF4DBEE-3144-AD49-B9C6-FC031E908E9C}"/>
          </ac:spMkLst>
        </pc:spChg>
      </pc:sldChg>
      <pc:sldChg chg="addSp delSp modSp mod">
        <pc:chgData name="Ditlev Egeskov Brodersen" userId="401a77f0-fbd0-42f5-9041-1c3d07f43410" providerId="ADAL" clId="{E7794DCC-D10B-B248-8329-07209EA04B48}" dt="2022-01-28T08:14:36.279" v="32" actId="20577"/>
        <pc:sldMkLst>
          <pc:docMk/>
          <pc:sldMk cId="3500050926" sldId="262"/>
        </pc:sldMkLst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4" creationId="{AD8DF26F-A5B2-40BE-849A-6CF0D6B35708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5" creationId="{FE3DB85B-DC13-4FAF-8085-7DA42EC7488A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6" creationId="{94E8BA13-6E7A-445C-804F-13009B73D539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7" creationId="{2AD693B7-966F-4F53-BC54-F4EBBB1A1F2F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8" creationId="{48E5C086-5B89-4F26-92CD-3656B573AC6A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9" creationId="{E3AD3D0D-76BD-4534-A7F2-BE4AB3B84C20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0" creationId="{F063369B-3E7F-46D5-BC38-8A4D5B877D2B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1" creationId="{BCF08CD6-35DB-40A3-8200-1E2A2E8CEB99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2" creationId="{8C26600B-AE99-491F-9BEF-7FB2D7A10B6D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3" creationId="{98074B97-FBD2-40BE-B21C-2C22CCF50094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4" creationId="{F4F718BD-88A6-4ACE-B419-FAF3A194AFEE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5" creationId="{4348A1DA-1D0B-41F0-AC91-474193857032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6" creationId="{29F16311-BA83-4152-9779-D148CED98CA0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7" creationId="{25FDFA11-1AF8-48F6-ADA0-5168DD0E0B4F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8" creationId="{7AF937D6-3977-49D3-9DAA-9B58447A4C79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9" creationId="{20467E29-239B-49D6-8BC7-9EE5801FA94C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20" creationId="{6EEDDAE1-888E-4662-870F-16FAB54DA5BE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21" creationId="{536A731D-9550-47CE-919B-38D7D83DFA0D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22" creationId="{DEFC80F7-DA68-48FA-94C5-9C3B5766510C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23" creationId="{8CE235A0-8C22-4093-913A-A83B9103BC2C}"/>
          </ac:spMkLst>
        </pc:spChg>
        <pc:spChg chg="add del mod">
          <ac:chgData name="Ditlev Egeskov Brodersen" userId="401a77f0-fbd0-42f5-9041-1c3d07f43410" providerId="ADAL" clId="{E7794DCC-D10B-B248-8329-07209EA04B48}" dt="2022-01-28T08:14:36.279" v="32" actId="20577"/>
          <ac:spMkLst>
            <pc:docMk/>
            <pc:sldMk cId="3500050926" sldId="262"/>
            <ac:spMk id="25" creationId="{D0D457B6-5E53-A043-AA0A-3D5E2A398E27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32" creationId="{3505BB89-5C70-43D8-AFC8-FA13FA74709A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33" creationId="{ED2BDB3C-7F2E-4246-BBA4-A9A0591A778A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5:17.735" v="35" actId="20577"/>
        <pc:sldMkLst>
          <pc:docMk/>
          <pc:sldMk cId="1118673750" sldId="263"/>
        </pc:sldMkLst>
        <pc:spChg chg="add mod">
          <ac:chgData name="Ditlev Egeskov Brodersen" userId="401a77f0-fbd0-42f5-9041-1c3d07f43410" providerId="ADAL" clId="{E7794DCC-D10B-B248-8329-07209EA04B48}" dt="2022-01-28T08:15:17.735" v="35" actId="20577"/>
          <ac:spMkLst>
            <pc:docMk/>
            <pc:sldMk cId="1118673750" sldId="263"/>
            <ac:spMk id="33" creationId="{8C5F4A31-4C28-3C44-9F3D-64E3E5CFB08E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7:17.935" v="39" actId="20577"/>
        <pc:sldMkLst>
          <pc:docMk/>
          <pc:sldMk cId="1657471590" sldId="264"/>
        </pc:sldMkLst>
        <pc:spChg chg="add mod">
          <ac:chgData name="Ditlev Egeskov Brodersen" userId="401a77f0-fbd0-42f5-9041-1c3d07f43410" providerId="ADAL" clId="{E7794DCC-D10B-B248-8329-07209EA04B48}" dt="2022-01-28T08:17:17.935" v="39" actId="20577"/>
          <ac:spMkLst>
            <pc:docMk/>
            <pc:sldMk cId="1657471590" sldId="264"/>
            <ac:spMk id="30" creationId="{AC63DCA3-AA12-1348-8F32-FDA72DA508A5}"/>
          </ac:spMkLst>
        </pc:spChg>
      </pc:sldChg>
      <pc:sldChg chg="addSp modSp">
        <pc:chgData name="Ditlev Egeskov Brodersen" userId="401a77f0-fbd0-42f5-9041-1c3d07f43410" providerId="ADAL" clId="{E7794DCC-D10B-B248-8329-07209EA04B48}" dt="2022-01-28T08:17:26.156" v="40"/>
        <pc:sldMkLst>
          <pc:docMk/>
          <pc:sldMk cId="19189541" sldId="265"/>
        </pc:sldMkLst>
        <pc:spChg chg="add mod">
          <ac:chgData name="Ditlev Egeskov Brodersen" userId="401a77f0-fbd0-42f5-9041-1c3d07f43410" providerId="ADAL" clId="{E7794DCC-D10B-B248-8329-07209EA04B48}" dt="2022-01-28T08:17:26.156" v="40"/>
          <ac:spMkLst>
            <pc:docMk/>
            <pc:sldMk cId="19189541" sldId="265"/>
            <ac:spMk id="30" creationId="{250153FC-976E-A94D-AE28-38EC508025CB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8:01.234" v="45" actId="20577"/>
        <pc:sldMkLst>
          <pc:docMk/>
          <pc:sldMk cId="1854815573" sldId="266"/>
        </pc:sldMkLst>
        <pc:spChg chg="add mod">
          <ac:chgData name="Ditlev Egeskov Brodersen" userId="401a77f0-fbd0-42f5-9041-1c3d07f43410" providerId="ADAL" clId="{E7794DCC-D10B-B248-8329-07209EA04B48}" dt="2022-01-28T08:18:01.234" v="45" actId="20577"/>
          <ac:spMkLst>
            <pc:docMk/>
            <pc:sldMk cId="1854815573" sldId="266"/>
            <ac:spMk id="13" creationId="{B54EBD63-7E9A-204D-98D8-3CEAD7A1E3C5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8:17.984" v="49" actId="20577"/>
        <pc:sldMkLst>
          <pc:docMk/>
          <pc:sldMk cId="852243985" sldId="267"/>
        </pc:sldMkLst>
        <pc:spChg chg="add mod">
          <ac:chgData name="Ditlev Egeskov Brodersen" userId="401a77f0-fbd0-42f5-9041-1c3d07f43410" providerId="ADAL" clId="{E7794DCC-D10B-B248-8329-07209EA04B48}" dt="2022-01-28T08:18:17.984" v="49" actId="20577"/>
          <ac:spMkLst>
            <pc:docMk/>
            <pc:sldMk cId="852243985" sldId="267"/>
            <ac:spMk id="13" creationId="{3AC83D68-180B-F242-A280-292ADEA59E25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8:30.220" v="53" actId="20577"/>
        <pc:sldMkLst>
          <pc:docMk/>
          <pc:sldMk cId="1646881797" sldId="268"/>
        </pc:sldMkLst>
        <pc:spChg chg="add mod">
          <ac:chgData name="Ditlev Egeskov Brodersen" userId="401a77f0-fbd0-42f5-9041-1c3d07f43410" providerId="ADAL" clId="{E7794DCC-D10B-B248-8329-07209EA04B48}" dt="2022-01-28T08:18:30.220" v="53" actId="20577"/>
          <ac:spMkLst>
            <pc:docMk/>
            <pc:sldMk cId="1646881797" sldId="268"/>
            <ac:spMk id="9" creationId="{C82DACF1-B337-8642-893C-9B1415D3A848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8:37.339" v="57" actId="20577"/>
        <pc:sldMkLst>
          <pc:docMk/>
          <pc:sldMk cId="365849985" sldId="269"/>
        </pc:sldMkLst>
        <pc:spChg chg="add mod">
          <ac:chgData name="Ditlev Egeskov Brodersen" userId="401a77f0-fbd0-42f5-9041-1c3d07f43410" providerId="ADAL" clId="{E7794DCC-D10B-B248-8329-07209EA04B48}" dt="2022-01-28T08:18:37.339" v="57" actId="20577"/>
          <ac:spMkLst>
            <pc:docMk/>
            <pc:sldMk cId="365849985" sldId="269"/>
            <ac:spMk id="11" creationId="{A912A0BD-62CA-0949-8E67-9B656E1E95BB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8:58.157" v="61" actId="20577"/>
        <pc:sldMkLst>
          <pc:docMk/>
          <pc:sldMk cId="17940680" sldId="270"/>
        </pc:sldMkLst>
        <pc:spChg chg="add mod">
          <ac:chgData name="Ditlev Egeskov Brodersen" userId="401a77f0-fbd0-42f5-9041-1c3d07f43410" providerId="ADAL" clId="{E7794DCC-D10B-B248-8329-07209EA04B48}" dt="2022-01-28T08:18:58.157" v="61" actId="20577"/>
          <ac:spMkLst>
            <pc:docMk/>
            <pc:sldMk cId="17940680" sldId="270"/>
            <ac:spMk id="38" creationId="{0ABA563A-9472-2C4D-8B98-7B388A53A90A}"/>
          </ac:spMkLst>
        </pc:spChg>
      </pc:sldChg>
      <pc:sldChg chg="addSp delSp modSp add mod">
        <pc:chgData name="Ditlev Egeskov Brodersen" userId="401a77f0-fbd0-42f5-9041-1c3d07f43410" providerId="ADAL" clId="{E7794DCC-D10B-B248-8329-07209EA04B48}" dt="2022-01-28T08:36:06.919" v="150" actId="21"/>
        <pc:sldMkLst>
          <pc:docMk/>
          <pc:sldMk cId="3530742985" sldId="271"/>
        </pc:sldMkLst>
        <pc:spChg chg="add del mod">
          <ac:chgData name="Ditlev Egeskov Brodersen" userId="401a77f0-fbd0-42f5-9041-1c3d07f43410" providerId="ADAL" clId="{E7794DCC-D10B-B248-8329-07209EA04B48}" dt="2022-01-28T08:25:46.930" v="67"/>
          <ac:spMkLst>
            <pc:docMk/>
            <pc:sldMk cId="3530742985" sldId="271"/>
            <ac:spMk id="2" creationId="{61C719CC-4A38-B341-98BD-81ECED191076}"/>
          </ac:spMkLst>
        </pc:spChg>
        <pc:spChg chg="del">
          <ac:chgData name="Ditlev Egeskov Brodersen" userId="401a77f0-fbd0-42f5-9041-1c3d07f43410" providerId="ADAL" clId="{E7794DCC-D10B-B248-8329-07209EA04B48}" dt="2022-01-28T08:25:50.614" v="68" actId="478"/>
          <ac:spMkLst>
            <pc:docMk/>
            <pc:sldMk cId="3530742985" sldId="271"/>
            <ac:spMk id="4" creationId="{EDCEE8D7-4CEC-44AC-A654-6E88AF62A6C5}"/>
          </ac:spMkLst>
        </pc:spChg>
        <pc:spChg chg="del">
          <ac:chgData name="Ditlev Egeskov Brodersen" userId="401a77f0-fbd0-42f5-9041-1c3d07f43410" providerId="ADAL" clId="{E7794DCC-D10B-B248-8329-07209EA04B48}" dt="2022-01-28T08:25:50.614" v="68" actId="478"/>
          <ac:spMkLst>
            <pc:docMk/>
            <pc:sldMk cId="3530742985" sldId="271"/>
            <ac:spMk id="5" creationId="{2AE9730F-74F7-4192-BE10-3DA8A0DDFAD1}"/>
          </ac:spMkLst>
        </pc:spChg>
        <pc:spChg chg="del">
          <ac:chgData name="Ditlev Egeskov Brodersen" userId="401a77f0-fbd0-42f5-9041-1c3d07f43410" providerId="ADAL" clId="{E7794DCC-D10B-B248-8329-07209EA04B48}" dt="2022-01-28T08:25:50.614" v="68" actId="478"/>
          <ac:spMkLst>
            <pc:docMk/>
            <pc:sldMk cId="3530742985" sldId="271"/>
            <ac:spMk id="6" creationId="{B3E05D4E-C230-4DA9-A01C-C434BB7BDF8E}"/>
          </ac:spMkLst>
        </pc:spChg>
        <pc:spChg chg="del">
          <ac:chgData name="Ditlev Egeskov Brodersen" userId="401a77f0-fbd0-42f5-9041-1c3d07f43410" providerId="ADAL" clId="{E7794DCC-D10B-B248-8329-07209EA04B48}" dt="2022-01-28T08:25:50.614" v="68" actId="478"/>
          <ac:spMkLst>
            <pc:docMk/>
            <pc:sldMk cId="3530742985" sldId="271"/>
            <ac:spMk id="7" creationId="{4121B8CF-7858-4213-AE62-47D28A69F1C6}"/>
          </ac:spMkLst>
        </pc:spChg>
        <pc:spChg chg="del">
          <ac:chgData name="Ditlev Egeskov Brodersen" userId="401a77f0-fbd0-42f5-9041-1c3d07f43410" providerId="ADAL" clId="{E7794DCC-D10B-B248-8329-07209EA04B48}" dt="2022-01-28T08:25:50.614" v="68" actId="478"/>
          <ac:spMkLst>
            <pc:docMk/>
            <pc:sldMk cId="3530742985" sldId="271"/>
            <ac:spMk id="8" creationId="{8C2D1963-CEF9-474E-8117-9434FB75D843}"/>
          </ac:spMkLst>
        </pc:spChg>
        <pc:spChg chg="del">
          <ac:chgData name="Ditlev Egeskov Brodersen" userId="401a77f0-fbd0-42f5-9041-1c3d07f43410" providerId="ADAL" clId="{E7794DCC-D10B-B248-8329-07209EA04B48}" dt="2022-01-28T08:25:50.614" v="68" actId="478"/>
          <ac:spMkLst>
            <pc:docMk/>
            <pc:sldMk cId="3530742985" sldId="271"/>
            <ac:spMk id="9" creationId="{B0AD3E8F-C65B-4FC0-AFE1-E09719BD84C3}"/>
          </ac:spMkLst>
        </pc:spChg>
        <pc:spChg chg="del">
          <ac:chgData name="Ditlev Egeskov Brodersen" userId="401a77f0-fbd0-42f5-9041-1c3d07f43410" providerId="ADAL" clId="{E7794DCC-D10B-B248-8329-07209EA04B48}" dt="2022-01-28T08:25:50.614" v="68" actId="478"/>
          <ac:spMkLst>
            <pc:docMk/>
            <pc:sldMk cId="3530742985" sldId="271"/>
            <ac:spMk id="10" creationId="{B280609C-F8F3-4424-833E-7ADEA3369FDC}"/>
          </ac:spMkLst>
        </pc:spChg>
        <pc:spChg chg="mod">
          <ac:chgData name="Ditlev Egeskov Brodersen" userId="401a77f0-fbd0-42f5-9041-1c3d07f43410" providerId="ADAL" clId="{E7794DCC-D10B-B248-8329-07209EA04B48}" dt="2022-01-28T08:25:41.951" v="64" actId="20577"/>
          <ac:spMkLst>
            <pc:docMk/>
            <pc:sldMk cId="3530742985" sldId="271"/>
            <ac:spMk id="11" creationId="{A912A0BD-62CA-0949-8E67-9B656E1E95BB}"/>
          </ac:spMkLst>
        </pc:spChg>
        <pc:spChg chg="add del">
          <ac:chgData name="Ditlev Egeskov Brodersen" userId="401a77f0-fbd0-42f5-9041-1c3d07f43410" providerId="ADAL" clId="{E7794DCC-D10B-B248-8329-07209EA04B48}" dt="2022-01-28T08:31:57.818" v="81" actId="22"/>
          <ac:spMkLst>
            <pc:docMk/>
            <pc:sldMk cId="3530742985" sldId="271"/>
            <ac:spMk id="14" creationId="{9E0B4FD9-55D5-7945-A052-D26D9EB6209C}"/>
          </ac:spMkLst>
        </pc:spChg>
        <pc:spChg chg="add del">
          <ac:chgData name="Ditlev Egeskov Brodersen" userId="401a77f0-fbd0-42f5-9041-1c3d07f43410" providerId="ADAL" clId="{E7794DCC-D10B-B248-8329-07209EA04B48}" dt="2022-01-28T08:31:59.944" v="83" actId="22"/>
          <ac:spMkLst>
            <pc:docMk/>
            <pc:sldMk cId="3530742985" sldId="271"/>
            <ac:spMk id="16" creationId="{02145827-A22B-784C-B6D9-8081DB2AF8F5}"/>
          </ac:spMkLst>
        </pc:spChg>
        <pc:spChg chg="add del">
          <ac:chgData name="Ditlev Egeskov Brodersen" userId="401a77f0-fbd0-42f5-9041-1c3d07f43410" providerId="ADAL" clId="{E7794DCC-D10B-B248-8329-07209EA04B48}" dt="2022-01-28T08:32:34.857" v="85" actId="22"/>
          <ac:spMkLst>
            <pc:docMk/>
            <pc:sldMk cId="3530742985" sldId="271"/>
            <ac:spMk id="18" creationId="{8A0D03D1-B1C1-A54E-8FF9-2B4FF690FD07}"/>
          </ac:spMkLst>
        </pc:spChg>
        <pc:spChg chg="add mod">
          <ac:chgData name="Ditlev Egeskov Brodersen" userId="401a77f0-fbd0-42f5-9041-1c3d07f43410" providerId="ADAL" clId="{E7794DCC-D10B-B248-8329-07209EA04B48}" dt="2022-01-28T08:33:42.239" v="107" actId="1076"/>
          <ac:spMkLst>
            <pc:docMk/>
            <pc:sldMk cId="3530742985" sldId="271"/>
            <ac:spMk id="20" creationId="{BE5D9A09-93C1-AB49-A285-43F3AF4F5BE6}"/>
          </ac:spMkLst>
        </pc:spChg>
        <pc:spChg chg="add mod">
          <ac:chgData name="Ditlev Egeskov Brodersen" userId="401a77f0-fbd0-42f5-9041-1c3d07f43410" providerId="ADAL" clId="{E7794DCC-D10B-B248-8329-07209EA04B48}" dt="2022-01-28T08:34:48.339" v="112" actId="14100"/>
          <ac:spMkLst>
            <pc:docMk/>
            <pc:sldMk cId="3530742985" sldId="271"/>
            <ac:spMk id="21" creationId="{7E8F573D-42C6-DF4A-AD19-066AF35EDA78}"/>
          </ac:spMkLst>
        </pc:spChg>
        <pc:spChg chg="add del mod">
          <ac:chgData name="Ditlev Egeskov Brodersen" userId="401a77f0-fbd0-42f5-9041-1c3d07f43410" providerId="ADAL" clId="{E7794DCC-D10B-B248-8329-07209EA04B48}" dt="2022-01-28T08:36:06.919" v="150" actId="21"/>
          <ac:spMkLst>
            <pc:docMk/>
            <pc:sldMk cId="3530742985" sldId="271"/>
            <ac:spMk id="23" creationId="{E3F38862-C95A-2944-B0CF-8581054C36E9}"/>
          </ac:spMkLst>
        </pc:spChg>
        <pc:picChg chg="del">
          <ac:chgData name="Ditlev Egeskov Brodersen" userId="401a77f0-fbd0-42f5-9041-1c3d07f43410" providerId="ADAL" clId="{E7794DCC-D10B-B248-8329-07209EA04B48}" dt="2022-01-28T08:25:50.614" v="68" actId="478"/>
          <ac:picMkLst>
            <pc:docMk/>
            <pc:sldMk cId="3530742985" sldId="271"/>
            <ac:picMk id="3" creationId="{336935EA-7A83-450F-A07C-9F1F0D084C81}"/>
          </ac:picMkLst>
        </pc:picChg>
        <pc:picChg chg="add mod">
          <ac:chgData name="Ditlev Egeskov Brodersen" userId="401a77f0-fbd0-42f5-9041-1c3d07f43410" providerId="ADAL" clId="{E7794DCC-D10B-B248-8329-07209EA04B48}" dt="2022-01-28T08:31:11.855" v="77" actId="14100"/>
          <ac:picMkLst>
            <pc:docMk/>
            <pc:sldMk cId="3530742985" sldId="271"/>
            <ac:picMk id="12" creationId="{BC971B21-C1EE-EC47-AE3C-EB8A49851616}"/>
          </ac:picMkLst>
        </pc:picChg>
      </pc:sldChg>
      <pc:sldChg chg="addSp delSp modSp add mod">
        <pc:chgData name="Ditlev Egeskov Brodersen" userId="401a77f0-fbd0-42f5-9041-1c3d07f43410" providerId="ADAL" clId="{E7794DCC-D10B-B248-8329-07209EA04B48}" dt="2022-01-28T08:36:16.890" v="152" actId="1076"/>
        <pc:sldMkLst>
          <pc:docMk/>
          <pc:sldMk cId="2050946307" sldId="272"/>
        </pc:sldMkLst>
        <pc:spChg chg="add mod">
          <ac:chgData name="Ditlev Egeskov Brodersen" userId="401a77f0-fbd0-42f5-9041-1c3d07f43410" providerId="ADAL" clId="{E7794DCC-D10B-B248-8329-07209EA04B48}" dt="2022-01-28T08:35:23.939" v="116" actId="14100"/>
          <ac:spMkLst>
            <pc:docMk/>
            <pc:sldMk cId="2050946307" sldId="272"/>
            <ac:spMk id="7" creationId="{624111A5-A014-1749-B891-CF74DF6CD309}"/>
          </ac:spMkLst>
        </pc:spChg>
        <pc:spChg chg="add mod">
          <ac:chgData name="Ditlev Egeskov Brodersen" userId="401a77f0-fbd0-42f5-9041-1c3d07f43410" providerId="ADAL" clId="{E7794DCC-D10B-B248-8329-07209EA04B48}" dt="2022-01-28T08:36:16.890" v="152" actId="1076"/>
          <ac:spMkLst>
            <pc:docMk/>
            <pc:sldMk cId="2050946307" sldId="272"/>
            <ac:spMk id="8" creationId="{26FC6E1F-74CA-4749-965A-758EE2F3181D}"/>
          </ac:spMkLst>
        </pc:spChg>
        <pc:spChg chg="mod">
          <ac:chgData name="Ditlev Egeskov Brodersen" userId="401a77f0-fbd0-42f5-9041-1c3d07f43410" providerId="ADAL" clId="{E7794DCC-D10B-B248-8329-07209EA04B48}" dt="2022-01-28T08:25:59.483" v="71" actId="20577"/>
          <ac:spMkLst>
            <pc:docMk/>
            <pc:sldMk cId="2050946307" sldId="272"/>
            <ac:spMk id="11" creationId="{A912A0BD-62CA-0949-8E67-9B656E1E95BB}"/>
          </ac:spMkLst>
        </pc:spChg>
        <pc:picChg chg="add mod">
          <ac:chgData name="Ditlev Egeskov Brodersen" userId="401a77f0-fbd0-42f5-9041-1c3d07f43410" providerId="ADAL" clId="{E7794DCC-D10B-B248-8329-07209EA04B48}" dt="2022-01-28T08:31:20.622" v="79" actId="14100"/>
          <ac:picMkLst>
            <pc:docMk/>
            <pc:sldMk cId="2050946307" sldId="272"/>
            <ac:picMk id="3" creationId="{370F8420-5EE2-FA41-AA4B-74F2908DB00C}"/>
          </ac:picMkLst>
        </pc:picChg>
        <pc:picChg chg="add del mod">
          <ac:chgData name="Ditlev Egeskov Brodersen" userId="401a77f0-fbd0-42f5-9041-1c3d07f43410" providerId="ADAL" clId="{E7794DCC-D10B-B248-8329-07209EA04B48}" dt="2022-01-28T08:30:39.609" v="73" actId="21"/>
          <ac:picMkLst>
            <pc:docMk/>
            <pc:sldMk cId="2050946307" sldId="272"/>
            <ac:picMk id="5" creationId="{04043E32-304E-7E48-BD7E-7AA7D87AE7A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a-DK"/>
              <a:t>Klik for at redigere undertiteltypografien i masteren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04/11/2023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241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04/11/2023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609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04/11/2023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34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04/11/2023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45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04/11/2023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334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04/11/2023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938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04/11/2023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421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04/11/2023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263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04/11/2023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661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04/11/2023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95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a-DK"/>
              <a:t>Klik på ikonet for at tilføje et billede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04/11/2023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642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FBD99-64CE-47AB-B41E-F5A40B394EDE}" type="datetimeFigureOut">
              <a:rPr lang="en-GB" smtClean="0"/>
              <a:t>04/11/2023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230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plate&#10;&#10;Description automatically generated">
            <a:extLst>
              <a:ext uri="{FF2B5EF4-FFF2-40B4-BE49-F238E27FC236}">
                <a16:creationId xmlns:a16="http://schemas.microsoft.com/office/drawing/2014/main" id="{2BD22B04-F9EF-584F-6373-4CD78BE685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" y="338952"/>
            <a:ext cx="6858000" cy="9144000"/>
          </a:xfrm>
          <a:prstGeom prst="rect">
            <a:avLst/>
          </a:prstGeom>
        </p:spPr>
      </p:pic>
      <p:sp>
        <p:nvSpPr>
          <p:cNvPr id="4" name="Tekstfelt 3">
            <a:extLst>
              <a:ext uri="{FF2B5EF4-FFF2-40B4-BE49-F238E27FC236}">
                <a16:creationId xmlns:a16="http://schemas.microsoft.com/office/drawing/2014/main" id="{AFA272ED-0BE3-41E5-8E58-B338551C9973}"/>
              </a:ext>
            </a:extLst>
          </p:cNvPr>
          <p:cNvSpPr txBox="1"/>
          <p:nvPr/>
        </p:nvSpPr>
        <p:spPr>
          <a:xfrm>
            <a:off x="6" y="3454916"/>
            <a:ext cx="342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Myriad Pro" panose="020B0703030403020204" pitchFamily="34" charset="0"/>
              </a:rPr>
              <a:t>pBAD33</a:t>
            </a:r>
          </a:p>
        </p:txBody>
      </p:sp>
      <p:sp>
        <p:nvSpPr>
          <p:cNvPr id="5" name="Tekstfelt 4">
            <a:extLst>
              <a:ext uri="{FF2B5EF4-FFF2-40B4-BE49-F238E27FC236}">
                <a16:creationId xmlns:a16="http://schemas.microsoft.com/office/drawing/2014/main" id="{FEB0F136-9284-4D45-88CF-4534421C3FDC}"/>
              </a:ext>
            </a:extLst>
          </p:cNvPr>
          <p:cNvSpPr txBox="1"/>
          <p:nvPr/>
        </p:nvSpPr>
        <p:spPr>
          <a:xfrm>
            <a:off x="6" y="3800644"/>
            <a:ext cx="37274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latin typeface="Myriad Pro" panose="020B0703030403020204" pitchFamily="34" charset="0"/>
              </a:rPr>
              <a:t>hipBST</a:t>
            </a:r>
            <a:r>
              <a:rPr lang="en-GB" i="1" baseline="30000" dirty="0">
                <a:latin typeface="Myriad Pro" panose="020B0703030403020204" pitchFamily="34" charset="0"/>
              </a:rPr>
              <a:t>D233Q</a:t>
            </a:r>
            <a:endParaRPr lang="en-GB" baseline="30000" dirty="0">
              <a:latin typeface="Myriad Pro" panose="020B0703030403020204" pitchFamily="34" charset="0"/>
            </a:endParaRPr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AD8B71B3-4BD2-4BFE-9CAE-0EF006032FF2}"/>
              </a:ext>
            </a:extLst>
          </p:cNvPr>
          <p:cNvSpPr txBox="1"/>
          <p:nvPr/>
        </p:nvSpPr>
        <p:spPr>
          <a:xfrm>
            <a:off x="5" y="4078248"/>
            <a:ext cx="3327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 err="1">
                <a:latin typeface="Myriad Pro" panose="020B0703030403020204" pitchFamily="34" charset="0"/>
              </a:rPr>
              <a:t>hipBS</a:t>
            </a:r>
            <a:endParaRPr lang="en-GB" dirty="0">
              <a:latin typeface="Myriad Pro" panose="020B0703030403020204" pitchFamily="34" charset="0"/>
            </a:endParaRP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33D278AB-D335-4ED6-8DE7-74051FA8C696}"/>
              </a:ext>
            </a:extLst>
          </p:cNvPr>
          <p:cNvSpPr txBox="1"/>
          <p:nvPr/>
        </p:nvSpPr>
        <p:spPr>
          <a:xfrm>
            <a:off x="4" y="4409728"/>
            <a:ext cx="3656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latin typeface="Myriad Pro" panose="020B0703030403020204" pitchFamily="34" charset="0"/>
              </a:rPr>
              <a:t>hipBT</a:t>
            </a:r>
            <a:r>
              <a:rPr lang="en-GB" i="1" baseline="30000" dirty="0">
                <a:latin typeface="Myriad Pro" panose="020B0703030403020204" pitchFamily="34" charset="0"/>
              </a:rPr>
              <a:t>233Q</a:t>
            </a:r>
            <a:r>
              <a:rPr lang="en-GB" i="1" dirty="0">
                <a:latin typeface="Myriad Pro" panose="020B0703030403020204" pitchFamily="34" charset="0"/>
              </a:rPr>
              <a:t> </a:t>
            </a:r>
            <a:endParaRPr lang="en-GB" dirty="0">
              <a:latin typeface="Myriad Pro" panose="020B0703030403020204" pitchFamily="34" charset="0"/>
            </a:endParaRP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59BC9463-9083-4BED-8862-ABD0B7EDE5A3}"/>
              </a:ext>
            </a:extLst>
          </p:cNvPr>
          <p:cNvSpPr txBox="1"/>
          <p:nvPr/>
        </p:nvSpPr>
        <p:spPr>
          <a:xfrm>
            <a:off x="3" y="4726286"/>
            <a:ext cx="32480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latin typeface="Myriad Pro" panose="020B0703030403020204" pitchFamily="34" charset="0"/>
              </a:rPr>
              <a:t>hipST</a:t>
            </a:r>
            <a:r>
              <a:rPr lang="en-GB" i="1" baseline="30000" dirty="0">
                <a:latin typeface="Myriad Pro" panose="020B0703030403020204" pitchFamily="34" charset="0"/>
              </a:rPr>
              <a:t>233Q</a:t>
            </a:r>
            <a:r>
              <a:rPr lang="en-GB" i="1" dirty="0">
                <a:latin typeface="Myriad Pro" panose="020B0703030403020204" pitchFamily="34" charset="0"/>
              </a:rPr>
              <a:t> </a:t>
            </a:r>
            <a:endParaRPr lang="en-GB" dirty="0">
              <a:latin typeface="Myriad Pro" panose="020B0703030403020204" pitchFamily="34" charset="0"/>
            </a:endParaRPr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3D3D62ED-3DFE-44DD-848A-0635AA7C7522}"/>
              </a:ext>
            </a:extLst>
          </p:cNvPr>
          <p:cNvSpPr txBox="1"/>
          <p:nvPr/>
        </p:nvSpPr>
        <p:spPr>
          <a:xfrm>
            <a:off x="2" y="4997540"/>
            <a:ext cx="36004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latin typeface="Myriad Pro" panose="020B0703030403020204" pitchFamily="34" charset="0"/>
              </a:rPr>
              <a:t>hipB</a:t>
            </a:r>
            <a:endParaRPr lang="en-GB" dirty="0">
              <a:latin typeface="Myriad Pro" panose="020B0703030403020204" pitchFamily="34" charset="0"/>
            </a:endParaRPr>
          </a:p>
        </p:txBody>
      </p:sp>
      <p:sp>
        <p:nvSpPr>
          <p:cNvPr id="10" name="Tekstfelt 9">
            <a:extLst>
              <a:ext uri="{FF2B5EF4-FFF2-40B4-BE49-F238E27FC236}">
                <a16:creationId xmlns:a16="http://schemas.microsoft.com/office/drawing/2014/main" id="{35C79BFA-E2E6-4CAD-9749-B6BDC2137C95}"/>
              </a:ext>
            </a:extLst>
          </p:cNvPr>
          <p:cNvSpPr txBox="1"/>
          <p:nvPr/>
        </p:nvSpPr>
        <p:spPr>
          <a:xfrm>
            <a:off x="1" y="5268794"/>
            <a:ext cx="36004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 err="1">
                <a:latin typeface="Myriad Pro" panose="020B0703030403020204" pitchFamily="34" charset="0"/>
              </a:rPr>
              <a:t>hipS</a:t>
            </a:r>
            <a:endParaRPr lang="en-GB" dirty="0">
              <a:latin typeface="Myriad Pro" panose="020B0703030403020204" pitchFamily="34" charset="0"/>
            </a:endParaRPr>
          </a:p>
        </p:txBody>
      </p:sp>
      <p:sp>
        <p:nvSpPr>
          <p:cNvPr id="12" name="Tekstfelt 11">
            <a:extLst>
              <a:ext uri="{FF2B5EF4-FFF2-40B4-BE49-F238E27FC236}">
                <a16:creationId xmlns:a16="http://schemas.microsoft.com/office/drawing/2014/main" id="{58BB9AC5-7A13-4AE5-9248-3684581511BF}"/>
              </a:ext>
            </a:extLst>
          </p:cNvPr>
          <p:cNvSpPr txBox="1"/>
          <p:nvPr/>
        </p:nvSpPr>
        <p:spPr>
          <a:xfrm>
            <a:off x="0" y="5540048"/>
            <a:ext cx="36004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latin typeface="Myriad Pro" panose="020B0703030403020204" pitchFamily="34" charset="0"/>
              </a:rPr>
              <a:t>hipT</a:t>
            </a:r>
            <a:r>
              <a:rPr lang="en-GB" i="1" baseline="30000" dirty="0">
                <a:latin typeface="Myriad Pro" panose="020B0703030403020204" pitchFamily="34" charset="0"/>
              </a:rPr>
              <a:t>D233Q</a:t>
            </a:r>
            <a:endParaRPr lang="en-GB" dirty="0">
              <a:latin typeface="Myriad Pro" panose="020B0703030403020204" pitchFamily="34" charset="0"/>
            </a:endParaRPr>
          </a:p>
        </p:txBody>
      </p:sp>
      <p:sp>
        <p:nvSpPr>
          <p:cNvPr id="13" name="Tekstfelt 12">
            <a:extLst>
              <a:ext uri="{FF2B5EF4-FFF2-40B4-BE49-F238E27FC236}">
                <a16:creationId xmlns:a16="http://schemas.microsoft.com/office/drawing/2014/main" id="{91DE1C39-1FA5-4350-8C50-1446C257CD17}"/>
              </a:ext>
            </a:extLst>
          </p:cNvPr>
          <p:cNvSpPr txBox="1"/>
          <p:nvPr/>
        </p:nvSpPr>
        <p:spPr>
          <a:xfrm>
            <a:off x="2063756" y="2368977"/>
            <a:ext cx="23685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Myriad Pro" panose="020B0703030403020204" pitchFamily="34" charset="0"/>
              </a:rPr>
              <a:t>glucose</a:t>
            </a:r>
          </a:p>
        </p:txBody>
      </p:sp>
      <p:sp>
        <p:nvSpPr>
          <p:cNvPr id="14" name="Tekstfelt 9">
            <a:extLst>
              <a:ext uri="{FF2B5EF4-FFF2-40B4-BE49-F238E27FC236}">
                <a16:creationId xmlns:a16="http://schemas.microsoft.com/office/drawing/2014/main" id="{2854E0F7-E922-EA4D-A380-82E352FC9BF9}"/>
              </a:ext>
            </a:extLst>
          </p:cNvPr>
          <p:cNvSpPr txBox="1"/>
          <p:nvPr/>
        </p:nvSpPr>
        <p:spPr>
          <a:xfrm>
            <a:off x="213632" y="210582"/>
            <a:ext cx="342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Myriad Pro" panose="020B0703030403020204" pitchFamily="34" charset="0"/>
              </a:rPr>
              <a:t>Figure 1-figure supplement 2</a:t>
            </a:r>
          </a:p>
        </p:txBody>
      </p:sp>
    </p:spTree>
    <p:extLst>
      <p:ext uri="{BB962C8B-B14F-4D97-AF65-F5344CB8AC3E}">
        <p14:creationId xmlns:p14="http://schemas.microsoft.com/office/powerpoint/2010/main" val="3249084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white square with green dots&#10;&#10;Description automatically generated">
            <a:extLst>
              <a:ext uri="{FF2B5EF4-FFF2-40B4-BE49-F238E27FC236}">
                <a16:creationId xmlns:a16="http://schemas.microsoft.com/office/drawing/2014/main" id="{B925DCFC-B719-3224-D38E-4378AB64EB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632" y="0"/>
            <a:ext cx="6858000" cy="9144000"/>
          </a:xfrm>
          <a:prstGeom prst="rect">
            <a:avLst/>
          </a:prstGeom>
        </p:spPr>
      </p:pic>
      <p:sp>
        <p:nvSpPr>
          <p:cNvPr id="4" name="Tekstfelt 3">
            <a:extLst>
              <a:ext uri="{FF2B5EF4-FFF2-40B4-BE49-F238E27FC236}">
                <a16:creationId xmlns:a16="http://schemas.microsoft.com/office/drawing/2014/main" id="{AFA272ED-0BE3-41E5-8E58-B338551C9973}"/>
              </a:ext>
            </a:extLst>
          </p:cNvPr>
          <p:cNvSpPr txBox="1"/>
          <p:nvPr/>
        </p:nvSpPr>
        <p:spPr>
          <a:xfrm>
            <a:off x="6" y="3454916"/>
            <a:ext cx="342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Myriad Pro" panose="020B0703030403020204" pitchFamily="34" charset="0"/>
              </a:rPr>
              <a:t>pBAD33</a:t>
            </a:r>
          </a:p>
        </p:txBody>
      </p:sp>
      <p:sp>
        <p:nvSpPr>
          <p:cNvPr id="5" name="Tekstfelt 4">
            <a:extLst>
              <a:ext uri="{FF2B5EF4-FFF2-40B4-BE49-F238E27FC236}">
                <a16:creationId xmlns:a16="http://schemas.microsoft.com/office/drawing/2014/main" id="{FEB0F136-9284-4D45-88CF-4534421C3FDC}"/>
              </a:ext>
            </a:extLst>
          </p:cNvPr>
          <p:cNvSpPr txBox="1"/>
          <p:nvPr/>
        </p:nvSpPr>
        <p:spPr>
          <a:xfrm>
            <a:off x="6" y="3800644"/>
            <a:ext cx="37274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latin typeface="Myriad Pro" panose="020B0703030403020204" pitchFamily="34" charset="0"/>
              </a:rPr>
              <a:t>hipBST</a:t>
            </a:r>
            <a:r>
              <a:rPr lang="en-GB" i="1" baseline="30000" dirty="0">
                <a:latin typeface="Myriad Pro" panose="020B0703030403020204" pitchFamily="34" charset="0"/>
              </a:rPr>
              <a:t>D233Q</a:t>
            </a:r>
            <a:endParaRPr lang="en-GB" baseline="30000" dirty="0">
              <a:latin typeface="Myriad Pro" panose="020B0703030403020204" pitchFamily="34" charset="0"/>
            </a:endParaRPr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AD8B71B3-4BD2-4BFE-9CAE-0EF006032FF2}"/>
              </a:ext>
            </a:extLst>
          </p:cNvPr>
          <p:cNvSpPr txBox="1"/>
          <p:nvPr/>
        </p:nvSpPr>
        <p:spPr>
          <a:xfrm>
            <a:off x="5" y="4078248"/>
            <a:ext cx="3327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 err="1">
                <a:latin typeface="Myriad Pro" panose="020B0703030403020204" pitchFamily="34" charset="0"/>
              </a:rPr>
              <a:t>hipBS</a:t>
            </a:r>
            <a:endParaRPr lang="en-GB" dirty="0">
              <a:latin typeface="Myriad Pro" panose="020B0703030403020204" pitchFamily="34" charset="0"/>
            </a:endParaRP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33D278AB-D335-4ED6-8DE7-74051FA8C696}"/>
              </a:ext>
            </a:extLst>
          </p:cNvPr>
          <p:cNvSpPr txBox="1"/>
          <p:nvPr/>
        </p:nvSpPr>
        <p:spPr>
          <a:xfrm>
            <a:off x="4" y="4409728"/>
            <a:ext cx="3656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latin typeface="Myriad Pro" panose="020B0703030403020204" pitchFamily="34" charset="0"/>
              </a:rPr>
              <a:t>hipBT</a:t>
            </a:r>
            <a:r>
              <a:rPr lang="en-GB" i="1" baseline="30000" dirty="0">
                <a:latin typeface="Myriad Pro" panose="020B0703030403020204" pitchFamily="34" charset="0"/>
              </a:rPr>
              <a:t>233Q</a:t>
            </a:r>
            <a:r>
              <a:rPr lang="en-GB" i="1" dirty="0">
                <a:latin typeface="Myriad Pro" panose="020B0703030403020204" pitchFamily="34" charset="0"/>
              </a:rPr>
              <a:t> </a:t>
            </a:r>
            <a:endParaRPr lang="en-GB" dirty="0">
              <a:latin typeface="Myriad Pro" panose="020B0703030403020204" pitchFamily="34" charset="0"/>
            </a:endParaRP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59BC9463-9083-4BED-8862-ABD0B7EDE5A3}"/>
              </a:ext>
            </a:extLst>
          </p:cNvPr>
          <p:cNvSpPr txBox="1"/>
          <p:nvPr/>
        </p:nvSpPr>
        <p:spPr>
          <a:xfrm>
            <a:off x="3" y="4726286"/>
            <a:ext cx="32480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latin typeface="Myriad Pro" panose="020B0703030403020204" pitchFamily="34" charset="0"/>
              </a:rPr>
              <a:t>hipST</a:t>
            </a:r>
            <a:r>
              <a:rPr lang="en-GB" i="1" baseline="30000" dirty="0">
                <a:latin typeface="Myriad Pro" panose="020B0703030403020204" pitchFamily="34" charset="0"/>
              </a:rPr>
              <a:t>233Q</a:t>
            </a:r>
            <a:r>
              <a:rPr lang="en-GB" i="1" dirty="0">
                <a:latin typeface="Myriad Pro" panose="020B0703030403020204" pitchFamily="34" charset="0"/>
              </a:rPr>
              <a:t> </a:t>
            </a:r>
            <a:endParaRPr lang="en-GB" dirty="0">
              <a:latin typeface="Myriad Pro" panose="020B0703030403020204" pitchFamily="34" charset="0"/>
            </a:endParaRPr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3D3D62ED-3DFE-44DD-848A-0635AA7C7522}"/>
              </a:ext>
            </a:extLst>
          </p:cNvPr>
          <p:cNvSpPr txBox="1"/>
          <p:nvPr/>
        </p:nvSpPr>
        <p:spPr>
          <a:xfrm>
            <a:off x="2" y="4997540"/>
            <a:ext cx="36004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latin typeface="Myriad Pro" panose="020B0703030403020204" pitchFamily="34" charset="0"/>
              </a:rPr>
              <a:t>hipB</a:t>
            </a:r>
            <a:endParaRPr lang="en-GB" dirty="0">
              <a:latin typeface="Myriad Pro" panose="020B0703030403020204" pitchFamily="34" charset="0"/>
            </a:endParaRPr>
          </a:p>
        </p:txBody>
      </p:sp>
      <p:sp>
        <p:nvSpPr>
          <p:cNvPr id="10" name="Tekstfelt 9">
            <a:extLst>
              <a:ext uri="{FF2B5EF4-FFF2-40B4-BE49-F238E27FC236}">
                <a16:creationId xmlns:a16="http://schemas.microsoft.com/office/drawing/2014/main" id="{35C79BFA-E2E6-4CAD-9749-B6BDC2137C95}"/>
              </a:ext>
            </a:extLst>
          </p:cNvPr>
          <p:cNvSpPr txBox="1"/>
          <p:nvPr/>
        </p:nvSpPr>
        <p:spPr>
          <a:xfrm>
            <a:off x="1" y="5268794"/>
            <a:ext cx="36004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 err="1">
                <a:latin typeface="Myriad Pro" panose="020B0703030403020204" pitchFamily="34" charset="0"/>
              </a:rPr>
              <a:t>hipS</a:t>
            </a:r>
            <a:endParaRPr lang="en-GB" dirty="0">
              <a:latin typeface="Myriad Pro" panose="020B0703030403020204" pitchFamily="34" charset="0"/>
            </a:endParaRPr>
          </a:p>
        </p:txBody>
      </p:sp>
      <p:sp>
        <p:nvSpPr>
          <p:cNvPr id="12" name="Tekstfelt 11">
            <a:extLst>
              <a:ext uri="{FF2B5EF4-FFF2-40B4-BE49-F238E27FC236}">
                <a16:creationId xmlns:a16="http://schemas.microsoft.com/office/drawing/2014/main" id="{58BB9AC5-7A13-4AE5-9248-3684581511BF}"/>
              </a:ext>
            </a:extLst>
          </p:cNvPr>
          <p:cNvSpPr txBox="1"/>
          <p:nvPr/>
        </p:nvSpPr>
        <p:spPr>
          <a:xfrm>
            <a:off x="0" y="5540048"/>
            <a:ext cx="36004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latin typeface="Myriad Pro" panose="020B0703030403020204" pitchFamily="34" charset="0"/>
              </a:rPr>
              <a:t>hipT</a:t>
            </a:r>
            <a:r>
              <a:rPr lang="en-GB" i="1" baseline="30000" dirty="0">
                <a:latin typeface="Myriad Pro" panose="020B0703030403020204" pitchFamily="34" charset="0"/>
              </a:rPr>
              <a:t>D233Q</a:t>
            </a:r>
            <a:endParaRPr lang="en-GB" dirty="0">
              <a:latin typeface="Myriad Pro" panose="020B0703030403020204" pitchFamily="34" charset="0"/>
            </a:endParaRPr>
          </a:p>
        </p:txBody>
      </p:sp>
      <p:sp>
        <p:nvSpPr>
          <p:cNvPr id="13" name="Tekstfelt 12">
            <a:extLst>
              <a:ext uri="{FF2B5EF4-FFF2-40B4-BE49-F238E27FC236}">
                <a16:creationId xmlns:a16="http://schemas.microsoft.com/office/drawing/2014/main" id="{91DE1C39-1FA5-4350-8C50-1446C257CD17}"/>
              </a:ext>
            </a:extLst>
          </p:cNvPr>
          <p:cNvSpPr txBox="1"/>
          <p:nvPr/>
        </p:nvSpPr>
        <p:spPr>
          <a:xfrm>
            <a:off x="2063756" y="2368977"/>
            <a:ext cx="23685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Myriad Pro" panose="020B0703030403020204" pitchFamily="34" charset="0"/>
              </a:rPr>
              <a:t>arabinose</a:t>
            </a:r>
          </a:p>
        </p:txBody>
      </p:sp>
      <p:sp>
        <p:nvSpPr>
          <p:cNvPr id="14" name="Tekstfelt 9">
            <a:extLst>
              <a:ext uri="{FF2B5EF4-FFF2-40B4-BE49-F238E27FC236}">
                <a16:creationId xmlns:a16="http://schemas.microsoft.com/office/drawing/2014/main" id="{2854E0F7-E922-EA4D-A380-82E352FC9BF9}"/>
              </a:ext>
            </a:extLst>
          </p:cNvPr>
          <p:cNvSpPr txBox="1"/>
          <p:nvPr/>
        </p:nvSpPr>
        <p:spPr>
          <a:xfrm>
            <a:off x="213632" y="210582"/>
            <a:ext cx="342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Myriad Pro" panose="020B0703030403020204" pitchFamily="34" charset="0"/>
              </a:rPr>
              <a:t>Figure 1-figure supplement 2</a:t>
            </a:r>
          </a:p>
        </p:txBody>
      </p:sp>
    </p:spTree>
    <p:extLst>
      <p:ext uri="{BB962C8B-B14F-4D97-AF65-F5344CB8AC3E}">
        <p14:creationId xmlns:p14="http://schemas.microsoft.com/office/powerpoint/2010/main" val="4038408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</TotalTime>
  <Words>26</Words>
  <Application>Microsoft Macintosh PowerPoint</Application>
  <PresentationFormat>A4 Paper (210x297 mm)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Myriad Pro</vt:lpstr>
      <vt:lpstr>Office-tema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Rene Bærentsen</dc:creator>
  <cp:lastModifiedBy>Ditlev Egeskov Brodersen</cp:lastModifiedBy>
  <cp:revision>2</cp:revision>
  <dcterms:created xsi:type="dcterms:W3CDTF">2022-01-27T16:16:37Z</dcterms:created>
  <dcterms:modified xsi:type="dcterms:W3CDTF">2023-11-04T16:34:49Z</dcterms:modified>
</cp:coreProperties>
</file>